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doc" ContentType="application/msword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4" r:id="rId2"/>
    <p:sldId id="257" r:id="rId3"/>
    <p:sldId id="259" r:id="rId4"/>
    <p:sldId id="260" r:id="rId5"/>
    <p:sldId id="261" r:id="rId6"/>
    <p:sldId id="265" r:id="rId7"/>
    <p:sldId id="267" r:id="rId8"/>
    <p:sldId id="266" r:id="rId9"/>
    <p:sldId id="262" r:id="rId10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032" y="-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04E46B-7241-49FF-88FE-CB70B0E11FE4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CC8DDF-F1C8-4423-8C17-01504C594A1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044584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C8DDF-F1C8-4423-8C17-01504C594A15}" type="slidenum">
              <a:rPr lang="bg-BG" smtClean="0"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645973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50300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11854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22028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244373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7912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54915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14937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17512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25388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56052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6FE96-05A6-4C86-A5A8-962F6DCE48E6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41995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6FE96-05A6-4C86-A5A8-962F6DCE48E6}" type="datetimeFigureOut">
              <a:rPr lang="bg-BG" smtClean="0"/>
              <a:t>30.9.2020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02B8C-EA2C-4E5A-87CC-0FB1196F1214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98947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16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9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jpg"/><Relationship Id="rId5" Type="http://schemas.openxmlformats.org/officeDocument/2006/relationships/image" Target="../media/image17.emf"/><Relationship Id="rId4" Type="http://schemas.openxmlformats.org/officeDocument/2006/relationships/oleObject" Target="../embeddings/Microsoft_Word_97_-_2003_Document1.doc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jpg"/><Relationship Id="rId7" Type="http://schemas.openxmlformats.org/officeDocument/2006/relationships/image" Target="../media/image2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g"/><Relationship Id="rId9" Type="http://schemas.openxmlformats.org/officeDocument/2006/relationships/image" Target="../media/image2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35.jpg"/><Relationship Id="rId7" Type="http://schemas.openxmlformats.org/officeDocument/2006/relationships/image" Target="../media/image39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jpg"/><Relationship Id="rId5" Type="http://schemas.openxmlformats.org/officeDocument/2006/relationships/image" Target="../media/image37.jpg"/><Relationship Id="rId4" Type="http://schemas.openxmlformats.org/officeDocument/2006/relationships/image" Target="../media/image36.jpg"/><Relationship Id="rId9" Type="http://schemas.openxmlformats.org/officeDocument/2006/relationships/image" Target="../media/image4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557338"/>
            <a:ext cx="8229600" cy="4165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bg-BG" b="1" dirty="0" smtClean="0">
                <a:latin typeface="Mistral" pitchFamily="66" charset="0"/>
              </a:rPr>
              <a:t>ИЗ “ЛЕТОПИСИТЕ</a:t>
            </a:r>
          </a:p>
          <a:p>
            <a:pPr algn="ctr" eaLnBrk="1" hangingPunct="1">
              <a:buFontTx/>
              <a:buNone/>
            </a:pPr>
            <a:r>
              <a:rPr lang="bg-BG" b="1" dirty="0" smtClean="0">
                <a:latin typeface="Mistral" pitchFamily="66" charset="0"/>
              </a:rPr>
              <a:t>НА ПРЕДУЧИЛИЩНОТО ОБРАЗОВАНИЕ В БЪЛГАРИЯ”</a:t>
            </a:r>
          </a:p>
          <a:p>
            <a:pPr algn="ctr" eaLnBrk="1" hangingPunct="1">
              <a:buFontTx/>
              <a:buNone/>
            </a:pPr>
            <a:endParaRPr lang="bg-BG" b="1" dirty="0" smtClean="0">
              <a:latin typeface="Mistral" pitchFamily="66" charset="0"/>
            </a:endParaRPr>
          </a:p>
          <a:p>
            <a:pPr algn="ctr" eaLnBrk="1" hangingPunct="1">
              <a:buFontTx/>
              <a:buNone/>
            </a:pPr>
            <a:endParaRPr lang="en-US" b="1" dirty="0" smtClean="0">
              <a:latin typeface="Mistral" pitchFamily="66" charset="0"/>
            </a:endParaRPr>
          </a:p>
          <a:p>
            <a:pPr algn="ctr" eaLnBrk="1" hangingPunct="1">
              <a:buFontTx/>
              <a:buNone/>
            </a:pPr>
            <a:r>
              <a:rPr lang="bg-BG" b="1" dirty="0" smtClean="0">
                <a:latin typeface="Mistral" pitchFamily="66" charset="0"/>
              </a:rPr>
              <a:t>ЦДГ“ ГЕОРГИ ИВАНОВ“ с. НОВАЧЕНЕ</a:t>
            </a:r>
          </a:p>
          <a:p>
            <a:pPr algn="ctr" eaLnBrk="1" hangingPunct="1">
              <a:buFontTx/>
              <a:buNone/>
            </a:pPr>
            <a:r>
              <a:rPr lang="bg-BG" b="1" dirty="0" smtClean="0">
                <a:latin typeface="Mistral" pitchFamily="66" charset="0"/>
              </a:rPr>
              <a:t>Общ. </a:t>
            </a:r>
            <a:r>
              <a:rPr lang="bg-BG" b="1" smtClean="0">
                <a:latin typeface="Mistral" pitchFamily="66" charset="0"/>
              </a:rPr>
              <a:t>НИКОПОЛ</a:t>
            </a:r>
            <a:endParaRPr lang="bg-BG" b="1" dirty="0" smtClean="0">
              <a:latin typeface="Mistral" pitchFamily="66" charset="0"/>
            </a:endParaRPr>
          </a:p>
        </p:txBody>
      </p:sp>
      <p:pic>
        <p:nvPicPr>
          <p:cNvPr id="2051" name="Picture 5" descr="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22897">
            <a:off x="6841332" y="-64294"/>
            <a:ext cx="839788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041396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НАЧАЛОТО НА ПРЕДУЧИЛИЩНОТО ОБРАЗОВАНИЕ В СЕЛО НОВАЧЕНЕ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Контейнер за картина 6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4" r="3864"/>
          <a:stretch>
            <a:fillRect/>
          </a:stretch>
        </p:blipFill>
        <p:spPr>
          <a:xfrm>
            <a:off x="0" y="1493838"/>
            <a:ext cx="3802063" cy="2852737"/>
          </a:xfrm>
        </p:spPr>
      </p:pic>
      <p:sp>
        <p:nvSpPr>
          <p:cNvPr id="6" name="Текстово поле 5"/>
          <p:cNvSpPr txBox="1"/>
          <p:nvPr/>
        </p:nvSpPr>
        <p:spPr>
          <a:xfrm>
            <a:off x="1547664" y="8367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bg-BG" dirty="0"/>
          </a:p>
        </p:txBody>
      </p:sp>
      <p:pic>
        <p:nvPicPr>
          <p:cNvPr id="9" name="Картина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1412776"/>
            <a:ext cx="4176464" cy="3015497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326" y="4751856"/>
            <a:ext cx="2352675" cy="1905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9817" y="4756007"/>
            <a:ext cx="2800350" cy="1905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765838"/>
            <a:ext cx="2857500" cy="179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ДЕТСКАТА ГРАДИНА ПРЕЗ ГОДИНИТЕ ОТ 1969 ДО 1980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Контейнер за съдържание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89040"/>
            <a:ext cx="3600400" cy="2491626"/>
          </a:xfr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878" y="1196752"/>
            <a:ext cx="3376522" cy="2369489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02" y="1333057"/>
            <a:ext cx="3402378" cy="2256911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89040"/>
            <a:ext cx="3402378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53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ов контейнер 11"/>
          <p:cNvSpPr>
            <a:spLocks noGrp="1"/>
          </p:cNvSpPr>
          <p:nvPr>
            <p:ph type="body" idx="4294967295"/>
          </p:nvPr>
        </p:nvSpPr>
        <p:spPr>
          <a:xfrm>
            <a:off x="4211960" y="764704"/>
            <a:ext cx="4644008" cy="639762"/>
          </a:xfrm>
        </p:spPr>
        <p:txBody>
          <a:bodyPr>
            <a:normAutofit/>
          </a:bodyPr>
          <a:lstStyle/>
          <a:p>
            <a:pPr algn="ctr"/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ЮБИЛЕЙ 2011 ГОДИНА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ов контейнер 7"/>
          <p:cNvSpPr>
            <a:spLocks noGrp="1"/>
          </p:cNvSpPr>
          <p:nvPr>
            <p:ph type="body" sz="quarter" idx="4294967295"/>
          </p:nvPr>
        </p:nvSpPr>
        <p:spPr>
          <a:xfrm>
            <a:off x="0" y="765175"/>
            <a:ext cx="4041775" cy="639763"/>
          </a:xfrm>
        </p:spPr>
        <p:txBody>
          <a:bodyPr>
            <a:noAutofit/>
          </a:bodyPr>
          <a:lstStyle/>
          <a:p>
            <a:pPr algn="ctr"/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ОТКРИВАНЕ НА ОДЗ “ ЛЕТЕЦ-КОСМОНАВТ ГЕОРГИ ИВАНОВ“ПРЕЗ 1981 ГОДИНА</a:t>
            </a:r>
            <a:endParaRPr lang="bg-BG" sz="1600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330440"/>
            <a:ext cx="2838450" cy="1905000"/>
          </a:xfrm>
        </p:spPr>
      </p:pic>
      <p:pic>
        <p:nvPicPr>
          <p:cNvPr id="17" name="Контейнер за съдържание 16"/>
          <p:cNvPicPr>
            <a:picLocks noGrp="1" noChangeAspect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2316088"/>
            <a:ext cx="2543175" cy="1905000"/>
          </a:xfr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396886"/>
            <a:ext cx="2862266" cy="2074106"/>
          </a:xfrm>
          <a:prstGeom prst="rect">
            <a:avLst/>
          </a:prstGeom>
        </p:spPr>
      </p:pic>
      <p:pic>
        <p:nvPicPr>
          <p:cNvPr id="19" name="Картина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509120"/>
            <a:ext cx="2543175" cy="1905000"/>
          </a:xfrm>
          <a:prstGeom prst="rect">
            <a:avLst/>
          </a:prstGeom>
        </p:spPr>
      </p:pic>
      <p:pic>
        <p:nvPicPr>
          <p:cNvPr id="20" name="Картина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4534210"/>
            <a:ext cx="2543175" cy="1905000"/>
          </a:xfrm>
          <a:prstGeom prst="rect">
            <a:avLst/>
          </a:prstGeom>
        </p:spPr>
      </p:pic>
      <p:pic>
        <p:nvPicPr>
          <p:cNvPr id="21" name="Картина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5" y="2347167"/>
            <a:ext cx="254317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311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3802238"/>
              </p:ext>
            </p:extLst>
          </p:nvPr>
        </p:nvGraphicFramePr>
        <p:xfrm>
          <a:off x="4718720" y="2636912"/>
          <a:ext cx="4392488" cy="42788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" name="Document" r:id="rId4" imgW="5766396" imgH="5625678" progId="Word.Document.8">
                  <p:embed/>
                </p:oleObj>
              </mc:Choice>
              <mc:Fallback>
                <p:oleObj name="Document" r:id="rId4" imgW="5766396" imgH="5625678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718720" y="2636912"/>
                        <a:ext cx="4392488" cy="42788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Картина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60648"/>
            <a:ext cx="3603280" cy="2592288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4767"/>
            <a:ext cx="2592288" cy="3456384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788650"/>
            <a:ext cx="3941879" cy="2952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56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7770465" cy="634082"/>
          </a:xfrm>
        </p:spPr>
        <p:txBody>
          <a:bodyPr>
            <a:normAutofit/>
          </a:bodyPr>
          <a:lstStyle/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Спазваме традициите и обичаите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908720"/>
            <a:ext cx="2857500" cy="189547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852936"/>
            <a:ext cx="2733675" cy="19050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85" y="4869160"/>
            <a:ext cx="2762250" cy="190500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3243" y="1196752"/>
            <a:ext cx="2076450" cy="190500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020" y="1196752"/>
            <a:ext cx="2771775" cy="190500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622" y="3429000"/>
            <a:ext cx="2873119" cy="2016224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376" y="3575266"/>
            <a:ext cx="1656184" cy="258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20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В детската градина играем и се забавляваме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Картина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0" y="1746812"/>
            <a:ext cx="2543175" cy="190500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1" y="4139705"/>
            <a:ext cx="2543175" cy="1905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563029"/>
            <a:ext cx="3122241" cy="2338757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5386" y="4149080"/>
            <a:ext cx="3255708" cy="2311325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746812"/>
            <a:ext cx="2543175" cy="190500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4171259"/>
            <a:ext cx="254317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92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570" y="680367"/>
            <a:ext cx="2543175" cy="1905000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229372"/>
            <a:ext cx="1728192" cy="2304256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1" y="2676128"/>
            <a:ext cx="2543175" cy="19050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680367"/>
            <a:ext cx="2543175" cy="19050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725144"/>
            <a:ext cx="2543175" cy="190500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43" y="453895"/>
            <a:ext cx="2543175" cy="1905000"/>
          </a:xfrm>
          <a:prstGeom prst="rect">
            <a:avLst/>
          </a:prstGeom>
        </p:spPr>
      </p:pic>
      <p:pic>
        <p:nvPicPr>
          <p:cNvPr id="8" name="Картина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015" y="4760271"/>
            <a:ext cx="2543175" cy="190500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443" y="2676128"/>
            <a:ext cx="2543175" cy="1905000"/>
          </a:xfrm>
          <a:prstGeom prst="rect">
            <a:avLst/>
          </a:prstGeom>
        </p:spPr>
      </p:pic>
      <p:sp>
        <p:nvSpPr>
          <p:cNvPr id="10" name="Заглавие 9"/>
          <p:cNvSpPr>
            <a:spLocks noGrp="1"/>
          </p:cNvSpPr>
          <p:nvPr>
            <p:ph type="title"/>
          </p:nvPr>
        </p:nvSpPr>
        <p:spPr>
          <a:xfrm>
            <a:off x="457200" y="274638"/>
            <a:ext cx="6489402" cy="274042"/>
          </a:xfrm>
        </p:spPr>
        <p:txBody>
          <a:bodyPr>
            <a:noAutofit/>
          </a:bodyPr>
          <a:lstStyle/>
          <a:p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Пътешестваме до Плевен и </a:t>
            </a:r>
            <a:r>
              <a:rPr lang="bg-BG" sz="16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bg-BG" sz="1600" dirty="0" smtClean="0">
                <a:latin typeface="Times New Roman" pitchFamily="18" charset="0"/>
                <a:cs typeface="Times New Roman" pitchFamily="18" charset="0"/>
              </a:rPr>
              <a:t>икопол</a:t>
            </a:r>
            <a:endParaRPr lang="bg-BG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0262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16632"/>
            <a:ext cx="8988490" cy="6741368"/>
          </a:xfrm>
        </p:spPr>
      </p:pic>
    </p:spTree>
    <p:extLst>
      <p:ext uri="{BB962C8B-B14F-4D97-AF65-F5344CB8AC3E}">
        <p14:creationId xmlns:p14="http://schemas.microsoft.com/office/powerpoint/2010/main" val="41354275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64</Words>
  <Application>Microsoft Office PowerPoint</Application>
  <PresentationFormat>Презентация на цял екран (4:3)</PresentationFormat>
  <Paragraphs>14</Paragraphs>
  <Slides>9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1" baseType="lpstr">
      <vt:lpstr>Office тема</vt:lpstr>
      <vt:lpstr>Document</vt:lpstr>
      <vt:lpstr>Презентация на PowerPoint</vt:lpstr>
      <vt:lpstr>НАЧАЛОТО НА ПРЕДУЧИЛИЩНОТО ОБРАЗОВАНИЕ В СЕЛО НОВАЧЕНЕ</vt:lpstr>
      <vt:lpstr>ДЕТСКАТА ГРАДИНА ПРЕЗ ГОДИНИТЕ ОТ 1969 ДО 1980</vt:lpstr>
      <vt:lpstr>Презентация на PowerPoint</vt:lpstr>
      <vt:lpstr>Презентация на PowerPoint</vt:lpstr>
      <vt:lpstr>Спазваме традициите и обичаите</vt:lpstr>
      <vt:lpstr>В детската градина играем и се забавляваме</vt:lpstr>
      <vt:lpstr>Пътешестваме до Плевен и Никопол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ЦЕЛОДНЕВНА ДЕТСКА ГРАДИНА “ ГЕОРГИ ИВАНОВ“ С. НОВАЧЕНЕ ОБЩ.НИКОПОЛ ОБЛ. ПЛЕВЕН</dc:title>
  <dc:creator>ОДЗ</dc:creator>
  <cp:lastModifiedBy>ОДЗ</cp:lastModifiedBy>
  <cp:revision>28</cp:revision>
  <dcterms:created xsi:type="dcterms:W3CDTF">2012-06-27T06:10:45Z</dcterms:created>
  <dcterms:modified xsi:type="dcterms:W3CDTF">2020-09-30T09:03:10Z</dcterms:modified>
</cp:coreProperties>
</file>