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58" r:id="rId3"/>
    <p:sldId id="256" r:id="rId4"/>
    <p:sldId id="259" r:id="rId5"/>
    <p:sldId id="260" r:id="rId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44" autoAdjust="0"/>
  </p:normalViewPr>
  <p:slideViewPr>
    <p:cSldViewPr>
      <p:cViewPr>
        <p:scale>
          <a:sx n="48" d="100"/>
          <a:sy n="48" d="100"/>
        </p:scale>
        <p:origin x="-2016" y="-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012DB-6641-4E51-915E-F544FCCB282E}" type="datetimeFigureOut">
              <a:rPr lang="bg-BG" smtClean="0"/>
              <a:pPr/>
              <a:t>15.3.2019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5D114-5B9C-444D-AC64-B161CBB3F5EF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0" y="357166"/>
            <a:ext cx="3143240" cy="5643602"/>
          </a:xfrm>
        </p:spPr>
        <p:txBody>
          <a:bodyPr>
            <a:noAutofit/>
          </a:bodyPr>
          <a:lstStyle/>
          <a:p>
            <a:r>
              <a:rPr lang="bg-BG" sz="2800" b="1" i="1" dirty="0" smtClean="0">
                <a:solidFill>
                  <a:schemeClr val="tx1"/>
                </a:solidFill>
              </a:rPr>
              <a:t>ПАНОРАМА</a:t>
            </a:r>
            <a:endParaRPr lang="en-US" sz="2800" b="1" i="1" dirty="0" smtClean="0">
              <a:solidFill>
                <a:schemeClr val="tx1"/>
              </a:solidFill>
            </a:endParaRPr>
          </a:p>
          <a:p>
            <a:r>
              <a:rPr lang="bg-BG" sz="2800" b="1" i="1" dirty="0" smtClean="0">
                <a:solidFill>
                  <a:schemeClr val="tx1"/>
                </a:solidFill>
              </a:rPr>
              <a:t> на</a:t>
            </a:r>
          </a:p>
          <a:p>
            <a:r>
              <a:rPr lang="bg-BG" sz="2800" b="1" i="1" dirty="0" smtClean="0">
                <a:solidFill>
                  <a:schemeClr val="tx1"/>
                </a:solidFill>
              </a:rPr>
              <a:t> </a:t>
            </a:r>
            <a:r>
              <a:rPr lang="bg-BG" sz="2800" b="1" i="1" dirty="0" smtClean="0">
                <a:solidFill>
                  <a:schemeClr val="tx1"/>
                </a:solidFill>
              </a:rPr>
              <a:t>предучилищното</a:t>
            </a:r>
            <a:endParaRPr lang="en-US" sz="2800" b="1" i="1" dirty="0" smtClean="0">
              <a:solidFill>
                <a:schemeClr val="tx1"/>
              </a:solidFill>
            </a:endParaRPr>
          </a:p>
          <a:p>
            <a:r>
              <a:rPr lang="bg-BG" sz="2800" b="1" i="1" dirty="0" smtClean="0">
                <a:solidFill>
                  <a:schemeClr val="tx1"/>
                </a:solidFill>
              </a:rPr>
              <a:t>образование</a:t>
            </a:r>
            <a:endParaRPr lang="en-US" sz="2800" b="1" i="1" dirty="0" smtClean="0">
              <a:solidFill>
                <a:schemeClr val="tx1"/>
              </a:solidFill>
            </a:endParaRPr>
          </a:p>
          <a:p>
            <a:r>
              <a:rPr lang="bg-BG" sz="2800" b="1" i="1" dirty="0" smtClean="0">
                <a:solidFill>
                  <a:schemeClr val="tx1"/>
                </a:solidFill>
              </a:rPr>
              <a:t> в </a:t>
            </a:r>
            <a:r>
              <a:rPr lang="bg-BG" sz="2800" b="1" i="1" dirty="0" smtClean="0">
                <a:solidFill>
                  <a:schemeClr val="tx1"/>
                </a:solidFill>
              </a:rPr>
              <a:t>Плевенска</a:t>
            </a:r>
          </a:p>
          <a:p>
            <a:r>
              <a:rPr lang="bg-BG" sz="2800" b="1" i="1" dirty="0" smtClean="0">
                <a:solidFill>
                  <a:schemeClr val="tx1"/>
                </a:solidFill>
              </a:rPr>
              <a:t> област</a:t>
            </a:r>
          </a:p>
          <a:p>
            <a:endParaRPr lang="bg-BG" sz="2800" b="1" i="1" dirty="0" smtClean="0">
              <a:solidFill>
                <a:schemeClr val="tx1"/>
              </a:solidFill>
            </a:endParaRPr>
          </a:p>
          <a:p>
            <a:pPr algn="ctr"/>
            <a:r>
              <a:rPr lang="bg-BG" sz="2800" b="1" i="1" dirty="0" smtClean="0">
                <a:solidFill>
                  <a:schemeClr val="tx1"/>
                </a:solidFill>
              </a:rPr>
              <a:t>Детска градина</a:t>
            </a:r>
          </a:p>
          <a:p>
            <a:pPr algn="ctr"/>
            <a:r>
              <a:rPr lang="bg-BG" sz="2800" b="1" i="1" dirty="0" smtClean="0">
                <a:solidFill>
                  <a:schemeClr val="tx1"/>
                </a:solidFill>
              </a:rPr>
              <a:t>“Георги Иванов”</a:t>
            </a:r>
          </a:p>
          <a:p>
            <a:pPr algn="ctr"/>
            <a:r>
              <a:rPr lang="bg-BG" sz="2800" b="1" i="1" dirty="0">
                <a:solidFill>
                  <a:schemeClr val="tx1"/>
                </a:solidFill>
              </a:rPr>
              <a:t>с</a:t>
            </a:r>
            <a:r>
              <a:rPr lang="bg-BG" sz="2800" b="1" i="1" dirty="0" smtClean="0">
                <a:solidFill>
                  <a:schemeClr val="tx1"/>
                </a:solidFill>
              </a:rPr>
              <a:t>.Новачене</a:t>
            </a:r>
            <a:endParaRPr lang="en-US" sz="2800" b="1" i="1" dirty="0" smtClean="0">
              <a:solidFill>
                <a:schemeClr val="tx1"/>
              </a:solidFill>
            </a:endParaRPr>
          </a:p>
        </p:txBody>
      </p:sp>
      <p:pic>
        <p:nvPicPr>
          <p:cNvPr id="4" name="Картина 3" descr="53821032_2607095475985231_8306590153464348672_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08" y="285728"/>
            <a:ext cx="5715072" cy="628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b="1" i="1" dirty="0" smtClean="0"/>
              <a:t>ДЕТСКА ГРАДИНА „ГЕОРГИ ИВАНОВ“ </a:t>
            </a:r>
            <a:br>
              <a:rPr lang="bg-BG" b="1" i="1" dirty="0" smtClean="0"/>
            </a:br>
            <a:r>
              <a:rPr lang="bg-BG" sz="2000" b="1" i="1" dirty="0" smtClean="0"/>
              <a:t>с. НОВАЧЕНЕ, общ. НИКОПОЛ</a:t>
            </a:r>
            <a:endParaRPr lang="bg-BG" sz="2000" b="1" i="1" dirty="0"/>
          </a:p>
        </p:txBody>
      </p:sp>
      <p:pic>
        <p:nvPicPr>
          <p:cNvPr id="6" name="Контейнер за съдържани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477984"/>
            <a:ext cx="3208083" cy="2505209"/>
          </a:xfrm>
        </p:spPr>
      </p:pic>
      <p:pic>
        <p:nvPicPr>
          <p:cNvPr id="8" name="Картина 7" descr="Картина-,нарисувана от Руси Петров -Г.Иван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0311" y="1473941"/>
            <a:ext cx="1368153" cy="2387107"/>
          </a:xfrm>
          <a:prstGeom prst="rect">
            <a:avLst/>
          </a:prstGeom>
        </p:spPr>
      </p:pic>
      <p:pic>
        <p:nvPicPr>
          <p:cNvPr id="9" name="Картина 8" descr="ДГ  НОВАЧЕНЕ вхо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4000504"/>
            <a:ext cx="3286149" cy="2571768"/>
          </a:xfrm>
          <a:prstGeom prst="rect">
            <a:avLst/>
          </a:prstGeom>
        </p:spPr>
      </p:pic>
      <p:pic>
        <p:nvPicPr>
          <p:cNvPr id="10" name="Картина 9" descr="Ракетата в двор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572230" y="3929725"/>
            <a:ext cx="2320250" cy="26425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142" y="3983193"/>
            <a:ext cx="3640105" cy="25890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143" y="1473941"/>
            <a:ext cx="4182294" cy="2526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42844" y="0"/>
            <a:ext cx="8458200" cy="357166"/>
          </a:xfrm>
        </p:spPr>
        <p:txBody>
          <a:bodyPr>
            <a:noAutofit/>
          </a:bodyPr>
          <a:lstStyle/>
          <a:p>
            <a:pPr algn="ctr"/>
            <a:r>
              <a:rPr lang="bg-BG" sz="2000" b="1" i="1" dirty="0" smtClean="0"/>
              <a:t>Екскурзии до Черни осъм, Белене, Плевен, София, Габрово-Етъра</a:t>
            </a:r>
            <a:endParaRPr lang="bg-BG" sz="2000" b="1" i="1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4" name="Картина 3" descr="IMG_09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3500438"/>
            <a:ext cx="4429124" cy="3071810"/>
          </a:xfrm>
          <a:prstGeom prst="rect">
            <a:avLst/>
          </a:prstGeom>
        </p:spPr>
      </p:pic>
      <p:pic>
        <p:nvPicPr>
          <p:cNvPr id="6" name="Картина 5" descr="IMG_09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7" y="548680"/>
            <a:ext cx="4000528" cy="2594568"/>
          </a:xfrm>
          <a:prstGeom prst="rect">
            <a:avLst/>
          </a:prstGeom>
        </p:spPr>
      </p:pic>
      <p:pic>
        <p:nvPicPr>
          <p:cNvPr id="7" name="Картина 6" descr="IMG_11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3789040"/>
            <a:ext cx="3786182" cy="2640356"/>
          </a:xfrm>
          <a:prstGeom prst="rect">
            <a:avLst/>
          </a:prstGeom>
        </p:spPr>
      </p:pic>
      <p:pic>
        <p:nvPicPr>
          <p:cNvPr id="8" name="Картина 7" descr="IMG_197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2844" y="548680"/>
            <a:ext cx="4307010" cy="2617938"/>
          </a:xfrm>
          <a:prstGeom prst="rect">
            <a:avLst/>
          </a:prstGeom>
        </p:spPr>
      </p:pic>
      <p:pic>
        <p:nvPicPr>
          <p:cNvPr id="9" name="Картина 6" descr="IMG_139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227901">
            <a:off x="2855069" y="2102004"/>
            <a:ext cx="3091280" cy="2119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Autofit/>
          </a:bodyPr>
          <a:lstStyle/>
          <a:p>
            <a:pPr algn="ctr"/>
            <a:r>
              <a:rPr lang="bg-BG" sz="2800" b="1" i="1" dirty="0" smtClean="0"/>
              <a:t>Клубна дейност, работа по проекти, </a:t>
            </a:r>
            <a:br>
              <a:rPr lang="bg-BG" sz="2800" b="1" i="1" dirty="0" smtClean="0"/>
            </a:br>
            <a:r>
              <a:rPr lang="bg-BG" sz="2800" b="1" i="1" dirty="0" smtClean="0"/>
              <a:t>работа с родители</a:t>
            </a:r>
            <a:endParaRPr lang="bg-BG" sz="2800" b="1" i="1" dirty="0"/>
          </a:p>
        </p:txBody>
      </p:sp>
      <p:pic>
        <p:nvPicPr>
          <p:cNvPr id="19" name="Контейнер за съдържание 3" descr="Драматизация Галената Галун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6692" y="2924944"/>
            <a:ext cx="3197196" cy="187220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7559">
            <a:off x="2748911" y="2275448"/>
            <a:ext cx="3202807" cy="22916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92" y="908720"/>
            <a:ext cx="3629244" cy="20162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978563"/>
            <a:ext cx="3111355" cy="172819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7" y="4581128"/>
            <a:ext cx="3312368" cy="2276871"/>
          </a:xfrm>
          <a:prstGeom prst="rect">
            <a:avLst/>
          </a:prstGeom>
        </p:spPr>
      </p:pic>
      <p:pic>
        <p:nvPicPr>
          <p:cNvPr id="16" name="Картина 5" descr="забавната пчеличк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52120" y="2636913"/>
            <a:ext cx="3145330" cy="2143082"/>
          </a:xfrm>
          <a:prstGeom prst="rect">
            <a:avLst/>
          </a:prstGeom>
        </p:spPr>
      </p:pic>
      <p:pic>
        <p:nvPicPr>
          <p:cNvPr id="17" name="Картина 4" descr="Мажоретки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52120" y="4797153"/>
            <a:ext cx="3145330" cy="2053949"/>
          </a:xfrm>
          <a:prstGeom prst="rect">
            <a:avLst/>
          </a:prstGeom>
        </p:spPr>
      </p:pic>
      <p:pic>
        <p:nvPicPr>
          <p:cNvPr id="20" name="Картина 6" descr="Нашите родители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6692" y="4797153"/>
            <a:ext cx="3197196" cy="2060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i="1" dirty="0" smtClean="0"/>
              <a:t>Празници, традиции, обичаи</a:t>
            </a:r>
            <a:endParaRPr lang="bg-BG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7" y="1511966"/>
            <a:ext cx="2643809" cy="155699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880" y="4005064"/>
            <a:ext cx="3348372" cy="22768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170" y="1468270"/>
            <a:ext cx="3241255" cy="25367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293096"/>
            <a:ext cx="4464496" cy="21602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52" y="2994863"/>
            <a:ext cx="3870785" cy="14984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9643">
            <a:off x="3623150" y="2883192"/>
            <a:ext cx="2171803" cy="1721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412776"/>
            <a:ext cx="2764378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4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48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тема</vt:lpstr>
      <vt:lpstr>PowerPoint Presentation</vt:lpstr>
      <vt:lpstr>ДЕТСКА ГРАДИНА „ГЕОРГИ ИВАНОВ“  с. НОВАЧЕНЕ, общ. НИКОПОЛ</vt:lpstr>
      <vt:lpstr>Екскурзии до Черни осъм, Белене, Плевен, София, Габрово-Етъра</vt:lpstr>
      <vt:lpstr>Клубна дейност, работа по проекти,  работа с родители</vt:lpstr>
      <vt:lpstr>Празници, традиции, обичаи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 132</dc:creator>
  <cp:lastModifiedBy>User</cp:lastModifiedBy>
  <cp:revision>22</cp:revision>
  <dcterms:created xsi:type="dcterms:W3CDTF">2019-02-27T16:38:52Z</dcterms:created>
  <dcterms:modified xsi:type="dcterms:W3CDTF">2019-03-15T08:36:29Z</dcterms:modified>
</cp:coreProperties>
</file>